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0000"/>
    <a:srgbClr val="F65251"/>
    <a:srgbClr val="BB1108"/>
    <a:srgbClr val="D41F17"/>
    <a:srgbClr val="BC18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20" d="100"/>
          <a:sy n="20" d="100"/>
        </p:scale>
        <p:origin x="1646" y="-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328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991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272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9726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397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39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9939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7895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249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8819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088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67134-B8C5-4120-88A7-4642078792A3}" type="datetimeFigureOut">
              <a:rPr lang="pt-BR" smtClean="0"/>
              <a:t>08/11/2025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1132F-BA30-4898-8D2B-BC22C09A89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996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0;p1"/>
          <p:cNvSpPr txBox="1"/>
          <p:nvPr/>
        </p:nvSpPr>
        <p:spPr>
          <a:xfrm>
            <a:off x="0" y="8035651"/>
            <a:ext cx="3236595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80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TÍTULO DO TRABALHO</a:t>
            </a:r>
            <a:endParaRPr sz="80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" name="Google Shape;91;p1"/>
          <p:cNvSpPr txBox="1"/>
          <p:nvPr/>
        </p:nvSpPr>
        <p:spPr>
          <a:xfrm>
            <a:off x="4336838" y="9502228"/>
            <a:ext cx="2469216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3600" b="1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NOME DO AUTOR¹</a:t>
            </a:r>
            <a:r>
              <a:rPr lang="is-IS" sz="36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NOME DO AUTOR²; NOME DO AUTOR¹</a:t>
            </a:r>
            <a:endParaRPr sz="36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3600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¹</a:t>
            </a:r>
            <a:r>
              <a:rPr lang="is-IS" sz="3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Universidade Federal do Triângulo Mineiro, Uberaba, Minas Gerais, email_autor_principal@uftm.edu.br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3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²Universidade Federal da Bahia, Campus Anísio Teixeira, Vitória da Conquista, Bahia</a:t>
            </a:r>
            <a:endParaRPr dirty="0"/>
          </a:p>
        </p:txBody>
      </p:sp>
      <p:sp>
        <p:nvSpPr>
          <p:cNvPr id="7" name="Google Shape;89;p1"/>
          <p:cNvSpPr txBox="1"/>
          <p:nvPr/>
        </p:nvSpPr>
        <p:spPr>
          <a:xfrm>
            <a:off x="1264226" y="12080296"/>
            <a:ext cx="14954342" cy="830997"/>
          </a:xfrm>
          <a:prstGeom prst="rect">
            <a:avLst/>
          </a:prstGeom>
          <a:solidFill>
            <a:srgbClr val="BE0000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48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INTRODUÇÃO</a:t>
            </a:r>
            <a:endParaRPr dirty="0"/>
          </a:p>
        </p:txBody>
      </p:sp>
      <p:sp>
        <p:nvSpPr>
          <p:cNvPr id="8" name="Google Shape;92;p1"/>
          <p:cNvSpPr txBox="1"/>
          <p:nvPr/>
        </p:nvSpPr>
        <p:spPr>
          <a:xfrm>
            <a:off x="1235038" y="12973212"/>
            <a:ext cx="15012718" cy="7478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s-IS" sz="3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</a:t>
            </a:r>
            <a:r>
              <a:rPr lang="is-IS" sz="4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aaaaaaaaaaaaaaaaaaaaaaaaaaaaaaaaaaaaaaaaaaaaaaaaaaaaaaaaaaaaaaaaaaaaaaaaaaaaaaaaaaaaaaaaaaaaaaaaaaaaaaaaaaaaaaaaaaaaaaaaaaaaaaaaaaaaa.</a:t>
            </a:r>
            <a:endParaRPr sz="37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" name="Google Shape;89;p1"/>
          <p:cNvSpPr txBox="1"/>
          <p:nvPr/>
        </p:nvSpPr>
        <p:spPr>
          <a:xfrm>
            <a:off x="16624542" y="12080296"/>
            <a:ext cx="14954342" cy="830997"/>
          </a:xfrm>
          <a:prstGeom prst="rect">
            <a:avLst/>
          </a:prstGeom>
          <a:solidFill>
            <a:srgbClr val="BE0000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48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RESULTADOS</a:t>
            </a:r>
            <a:endParaRPr dirty="0"/>
          </a:p>
        </p:txBody>
      </p:sp>
      <p:sp>
        <p:nvSpPr>
          <p:cNvPr id="10" name="Google Shape;89;p1"/>
          <p:cNvSpPr txBox="1"/>
          <p:nvPr/>
        </p:nvSpPr>
        <p:spPr>
          <a:xfrm>
            <a:off x="1224251" y="21723004"/>
            <a:ext cx="14954342" cy="830997"/>
          </a:xfrm>
          <a:prstGeom prst="rect">
            <a:avLst/>
          </a:prstGeom>
          <a:solidFill>
            <a:srgbClr val="BE0000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48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OBJETIVOS</a:t>
            </a:r>
            <a:endParaRPr dirty="0"/>
          </a:p>
        </p:txBody>
      </p:sp>
      <p:sp>
        <p:nvSpPr>
          <p:cNvPr id="12" name="Google Shape;92;p1"/>
          <p:cNvSpPr txBox="1"/>
          <p:nvPr/>
        </p:nvSpPr>
        <p:spPr>
          <a:xfrm>
            <a:off x="1264226" y="22597899"/>
            <a:ext cx="1498353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s-IS" sz="3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.</a:t>
            </a:r>
            <a:endParaRPr sz="37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89;p1"/>
          <p:cNvSpPr txBox="1"/>
          <p:nvPr/>
        </p:nvSpPr>
        <p:spPr>
          <a:xfrm>
            <a:off x="1224251" y="27238054"/>
            <a:ext cx="14954342" cy="830997"/>
          </a:xfrm>
          <a:prstGeom prst="rect">
            <a:avLst/>
          </a:prstGeom>
          <a:solidFill>
            <a:srgbClr val="BE0000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48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MÉTODOS</a:t>
            </a:r>
            <a:endParaRPr dirty="0"/>
          </a:p>
        </p:txBody>
      </p:sp>
      <p:sp>
        <p:nvSpPr>
          <p:cNvPr id="14" name="Google Shape;92;p1"/>
          <p:cNvSpPr txBox="1"/>
          <p:nvPr/>
        </p:nvSpPr>
        <p:spPr>
          <a:xfrm>
            <a:off x="1264226" y="28076336"/>
            <a:ext cx="14983530" cy="1172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s-IS" sz="36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.</a:t>
            </a:r>
          </a:p>
        </p:txBody>
      </p:sp>
      <p:sp>
        <p:nvSpPr>
          <p:cNvPr id="18" name="Google Shape;92;p1"/>
          <p:cNvSpPr txBox="1"/>
          <p:nvPr/>
        </p:nvSpPr>
        <p:spPr>
          <a:xfrm>
            <a:off x="16682918" y="13321971"/>
            <a:ext cx="15012718" cy="8094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s-IS" sz="4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.</a:t>
            </a:r>
            <a:endParaRPr sz="37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" name="Google Shape;89;p1"/>
          <p:cNvSpPr txBox="1"/>
          <p:nvPr/>
        </p:nvSpPr>
        <p:spPr>
          <a:xfrm>
            <a:off x="16682918" y="30933871"/>
            <a:ext cx="14954342" cy="830997"/>
          </a:xfrm>
          <a:prstGeom prst="rect">
            <a:avLst/>
          </a:prstGeom>
          <a:solidFill>
            <a:srgbClr val="BE0000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48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is-IS" sz="4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CONCLUSÃO</a:t>
            </a:r>
            <a:endParaRPr dirty="0"/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4896" y="40760486"/>
            <a:ext cx="2782562" cy="1447802"/>
          </a:xfrm>
          <a:prstGeom prst="rect">
            <a:avLst/>
          </a:prstGeom>
        </p:spPr>
      </p:pic>
      <p:sp>
        <p:nvSpPr>
          <p:cNvPr id="24" name="Google Shape;92;p1"/>
          <p:cNvSpPr txBox="1"/>
          <p:nvPr/>
        </p:nvSpPr>
        <p:spPr>
          <a:xfrm>
            <a:off x="16682918" y="31908046"/>
            <a:ext cx="14983530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s-IS" sz="3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.</a:t>
            </a:r>
            <a:endParaRPr sz="37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" name="Google Shape;89;p1"/>
          <p:cNvSpPr txBox="1"/>
          <p:nvPr/>
        </p:nvSpPr>
        <p:spPr>
          <a:xfrm>
            <a:off x="16624542" y="35735003"/>
            <a:ext cx="14954342" cy="830997"/>
          </a:xfrm>
          <a:prstGeom prst="rect">
            <a:avLst/>
          </a:prstGeom>
          <a:solidFill>
            <a:srgbClr val="BE0000"/>
          </a:solidFill>
          <a:ln w="9525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s-IS" sz="4800" b="1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is-IS" sz="48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REFERÊNCIAS</a:t>
            </a:r>
            <a:endParaRPr dirty="0"/>
          </a:p>
        </p:txBody>
      </p:sp>
      <p:sp>
        <p:nvSpPr>
          <p:cNvPr id="26" name="Google Shape;92;p1"/>
          <p:cNvSpPr txBox="1"/>
          <p:nvPr/>
        </p:nvSpPr>
        <p:spPr>
          <a:xfrm>
            <a:off x="16682918" y="36741442"/>
            <a:ext cx="1498353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s-IS" sz="36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.</a:t>
            </a:r>
            <a:endParaRPr sz="37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128" y="40467347"/>
            <a:ext cx="4825876" cy="2010782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609" y="40973041"/>
            <a:ext cx="4395373" cy="1212738"/>
          </a:xfrm>
          <a:prstGeom prst="rect">
            <a:avLst/>
          </a:prstGeom>
        </p:spPr>
      </p:pic>
      <p:pic>
        <p:nvPicPr>
          <p:cNvPr id="30" name="Imagem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67"/>
          <a:stretch>
            <a:fillRect/>
          </a:stretch>
        </p:blipFill>
        <p:spPr>
          <a:xfrm>
            <a:off x="20709285" y="40425603"/>
            <a:ext cx="2303115" cy="2117567"/>
          </a:xfrm>
          <a:prstGeom prst="rect">
            <a:avLst/>
          </a:prstGeom>
        </p:spPr>
      </p:pic>
      <p:sp>
        <p:nvSpPr>
          <p:cNvPr id="31" name="Google Shape;92;p1"/>
          <p:cNvSpPr txBox="1"/>
          <p:nvPr/>
        </p:nvSpPr>
        <p:spPr>
          <a:xfrm>
            <a:off x="17413751" y="29866785"/>
            <a:ext cx="1501271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is-IS" sz="32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Figura 1. </a:t>
            </a:r>
            <a:r>
              <a:rPr lang="is-I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Exemplo de figura para de resultados.</a:t>
            </a: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2" name="Imagem 3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" t="3090" r="1375" b="2221"/>
          <a:stretch/>
        </p:blipFill>
        <p:spPr>
          <a:xfrm>
            <a:off x="17119398" y="22114041"/>
            <a:ext cx="13619748" cy="7470811"/>
          </a:xfrm>
          <a:prstGeom prst="rect">
            <a:avLst/>
          </a:prstGeom>
        </p:spPr>
      </p:pic>
      <p:sp>
        <p:nvSpPr>
          <p:cNvPr id="27" name="Google Shape;91;p1"/>
          <p:cNvSpPr txBox="1"/>
          <p:nvPr/>
        </p:nvSpPr>
        <p:spPr>
          <a:xfrm>
            <a:off x="882541" y="41222796"/>
            <a:ext cx="611272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  <a:sym typeface="Times New Roman"/>
              </a:rPr>
              <a:t>Realização: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5876" y="40653546"/>
            <a:ext cx="1911448" cy="1638384"/>
          </a:xfrm>
          <a:prstGeom prst="rect">
            <a:avLst/>
          </a:prstGeom>
        </p:spPr>
      </p:pic>
      <p:pic>
        <p:nvPicPr>
          <p:cNvPr id="16" name="Imagem 15" descr="Texto&#10;&#10;O conteúdo gerado por IA pode estar incorreto.">
            <a:extLst>
              <a:ext uri="{FF2B5EF4-FFF2-40B4-BE49-F238E27FC236}">
                <a16:creationId xmlns:a16="http://schemas.microsoft.com/office/drawing/2014/main" id="{7F6057F4-1C97-9916-7082-275AA73293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466" y="-26934"/>
            <a:ext cx="32684467" cy="7262531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2D97238-28CF-31F5-E21A-AB35CD9E6A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103524" y="40571676"/>
            <a:ext cx="6026212" cy="186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892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5325</TotalTime>
  <Words>86</Words>
  <Application>Microsoft Office PowerPoint</Application>
  <PresentationFormat>Personalizar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André Dias Araujo</cp:lastModifiedBy>
  <cp:revision>12</cp:revision>
  <dcterms:created xsi:type="dcterms:W3CDTF">2024-10-21T13:59:37Z</dcterms:created>
  <dcterms:modified xsi:type="dcterms:W3CDTF">2025-11-09T00:16:53Z</dcterms:modified>
</cp:coreProperties>
</file>